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58" r:id="rId6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32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232"/>
        <p:guide pos="386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7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63.xml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tags" Target="../tags/tag6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3" Type="http://schemas.openxmlformats.org/officeDocument/2006/relationships/tags" Target="../tags/tag65.xml"/><Relationship Id="rId2" Type="http://schemas.openxmlformats.org/officeDocument/2006/relationships/image" Target="../media/image4.jpeg"/><Relationship Id="rId1" Type="http://schemas.openxmlformats.org/officeDocument/2006/relationships/tags" Target="../tags/tag64.xml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tags" Target="../tags/tag69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3" Type="http://schemas.openxmlformats.org/officeDocument/2006/relationships/tags" Target="../tags/tag68.xml"/><Relationship Id="rId2" Type="http://schemas.openxmlformats.org/officeDocument/2006/relationships/image" Target="../media/image7.jpeg"/><Relationship Id="rId1" Type="http://schemas.openxmlformats.org/officeDocument/2006/relationships/tags" Target="../tags/tag67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70.xml"/><Relationship Id="rId2" Type="http://schemas.openxmlformats.org/officeDocument/2006/relationships/image" Target="../media/image11.png"/><Relationship Id="rId1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Screenshot_20211215_152601_com.tencent.mm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06830" y="1361440"/>
            <a:ext cx="2366010" cy="4700905"/>
          </a:xfrm>
          <a:prstGeom prst="rect">
            <a:avLst/>
          </a:prstGeom>
        </p:spPr>
      </p:pic>
      <p:pic>
        <p:nvPicPr>
          <p:cNvPr id="16" name="图片 15" descr="Screenshot_20211215_152614_com.tencent.mm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2340" y="1217295"/>
            <a:ext cx="2540000" cy="4845050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1306830" y="448310"/>
            <a:ext cx="236537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/>
              <a:t>第一步：考生在微信小程序中搜索</a:t>
            </a:r>
            <a:r>
              <a:rPr lang="en-US" altLang="zh-CN" sz="1400"/>
              <a:t>“</a:t>
            </a:r>
            <a:r>
              <a:rPr lang="zh-CN" altLang="en-US" sz="1400"/>
              <a:t>武汉科技大学成人高等教育预报到</a:t>
            </a:r>
            <a:r>
              <a:rPr lang="en-US" altLang="zh-CN" sz="1400"/>
              <a:t>”</a:t>
            </a:r>
            <a:endParaRPr lang="en-US" altLang="zh-CN" sz="1400"/>
          </a:p>
        </p:txBody>
      </p:sp>
      <p:sp>
        <p:nvSpPr>
          <p:cNvPr id="19" name="文本框 18"/>
          <p:cNvSpPr txBox="1"/>
          <p:nvPr/>
        </p:nvSpPr>
        <p:spPr>
          <a:xfrm>
            <a:off x="4752340" y="555625"/>
            <a:ext cx="2540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/>
              <a:t>第二步：选择成考报名类型为</a:t>
            </a:r>
            <a:r>
              <a:rPr lang="zh-CN" altLang="en-US" sz="1400"/>
              <a:t>身份证</a:t>
            </a:r>
            <a:endParaRPr lang="zh-CN" altLang="en-US" sz="1400"/>
          </a:p>
        </p:txBody>
      </p:sp>
      <p:pic>
        <p:nvPicPr>
          <p:cNvPr id="20" name="图片 19" descr="Screenshot_20211215_152630_com.tencent.mm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1840" y="1184910"/>
            <a:ext cx="2578100" cy="4877435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8311515" y="565785"/>
            <a:ext cx="26911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/>
              <a:t>第三步：按照要求上传身份证</a:t>
            </a:r>
            <a:r>
              <a:rPr lang="zh-CN" altLang="en-US" sz="1400"/>
              <a:t>照片</a:t>
            </a:r>
            <a:endParaRPr lang="zh-CN" altLang="en-US" sz="1400"/>
          </a:p>
        </p:txBody>
      </p:sp>
    </p:spTree>
    <p:custDataLst>
      <p:tags r:id="rId4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Screenshot_20211215_153004_com.tencent.mm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223010" y="1083945"/>
            <a:ext cx="2708910" cy="512762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216660" y="461010"/>
            <a:ext cx="28340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/>
              <a:t>第四步：点击下一步进行人脸识别，人脸识别通过跳到</a:t>
            </a:r>
            <a:r>
              <a:rPr lang="zh-CN" altLang="en-US" sz="1400"/>
              <a:t>第八步</a:t>
            </a:r>
            <a:endParaRPr lang="zh-CN" altLang="en-US" sz="1400"/>
          </a:p>
        </p:txBody>
      </p:sp>
      <p:sp>
        <p:nvSpPr>
          <p:cNvPr id="8" name="文本框 7"/>
          <p:cNvSpPr txBox="1"/>
          <p:nvPr/>
        </p:nvSpPr>
        <p:spPr>
          <a:xfrm>
            <a:off x="4839970" y="508635"/>
            <a:ext cx="25869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/>
              <a:t>第</a:t>
            </a:r>
            <a:r>
              <a:rPr lang="zh-CN" altLang="en-US" sz="1400"/>
              <a:t>五步：人脸识别不通过的点击进入</a:t>
            </a:r>
            <a:r>
              <a:rPr lang="zh-CN" altLang="en-US" sz="1400"/>
              <a:t>承诺书</a:t>
            </a:r>
            <a:endParaRPr lang="zh-CN" altLang="en-US" sz="1400"/>
          </a:p>
        </p:txBody>
      </p:sp>
      <p:sp>
        <p:nvSpPr>
          <p:cNvPr id="9" name="文本框 8"/>
          <p:cNvSpPr txBox="1"/>
          <p:nvPr/>
        </p:nvSpPr>
        <p:spPr>
          <a:xfrm>
            <a:off x="8357235" y="508635"/>
            <a:ext cx="25628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/>
              <a:t>第六步：给考生报名手机号发送</a:t>
            </a:r>
            <a:r>
              <a:rPr lang="zh-CN" altLang="en-US" sz="1400"/>
              <a:t>验证码</a:t>
            </a:r>
            <a:endParaRPr lang="zh-CN" altLang="en-US" sz="1400"/>
          </a:p>
        </p:txBody>
      </p:sp>
      <p:pic>
        <p:nvPicPr>
          <p:cNvPr id="3" name="图片 2" descr="QQ图片2022121516271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793615" y="1085215"/>
            <a:ext cx="2719705" cy="5001895"/>
          </a:xfrm>
          <a:prstGeom prst="rect">
            <a:avLst/>
          </a:prstGeom>
        </p:spPr>
      </p:pic>
      <p:pic>
        <p:nvPicPr>
          <p:cNvPr id="13" name="图片 12" descr="QQ图片202212151627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8210" y="1085850"/>
            <a:ext cx="2477770" cy="5000625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Screenshot_20211215_153022_com.tencent.mm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907915" y="1311910"/>
            <a:ext cx="2519045" cy="489966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283970" y="508635"/>
            <a:ext cx="28340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/>
              <a:t>第七步：阅读承诺书并补充完整，手写签名后进入</a:t>
            </a:r>
            <a:r>
              <a:rPr lang="zh-CN" altLang="en-US" sz="1400"/>
              <a:t>下一步</a:t>
            </a:r>
            <a:endParaRPr lang="zh-CN" altLang="en-US" sz="1400"/>
          </a:p>
        </p:txBody>
      </p:sp>
      <p:sp>
        <p:nvSpPr>
          <p:cNvPr id="8" name="文本框 7"/>
          <p:cNvSpPr txBox="1"/>
          <p:nvPr/>
        </p:nvSpPr>
        <p:spPr>
          <a:xfrm>
            <a:off x="4839970" y="508635"/>
            <a:ext cx="25869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/>
              <a:t>第</a:t>
            </a:r>
            <a:r>
              <a:rPr lang="zh-CN" altLang="en-US" sz="1400"/>
              <a:t>八步：核对录取层次、专业、学习形式</a:t>
            </a:r>
            <a:endParaRPr lang="zh-CN" altLang="en-US" sz="1400"/>
          </a:p>
        </p:txBody>
      </p:sp>
      <p:sp>
        <p:nvSpPr>
          <p:cNvPr id="9" name="文本框 8"/>
          <p:cNvSpPr txBox="1"/>
          <p:nvPr/>
        </p:nvSpPr>
        <p:spPr>
          <a:xfrm>
            <a:off x="8357235" y="508635"/>
            <a:ext cx="25628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/>
              <a:t>第</a:t>
            </a:r>
            <a:r>
              <a:rPr lang="zh-CN" altLang="en-US" sz="1400"/>
              <a:t>九步：阅读新生报道须知后点击下一页</a:t>
            </a:r>
            <a:endParaRPr lang="zh-CN" altLang="en-US" sz="1400"/>
          </a:p>
        </p:txBody>
      </p:sp>
      <p:pic>
        <p:nvPicPr>
          <p:cNvPr id="2" name="图片 1" descr="QQ图片202201061707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8374380" y="1085215"/>
            <a:ext cx="2625725" cy="5126990"/>
          </a:xfrm>
          <a:prstGeom prst="rect">
            <a:avLst/>
          </a:prstGeom>
        </p:spPr>
      </p:pic>
      <p:pic>
        <p:nvPicPr>
          <p:cNvPr id="6" name="图片 5" descr="QQ图片202212151627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5570" y="1311910"/>
            <a:ext cx="2630170" cy="489966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Screenshot_20211215_153043_com.tencent.mm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0930" y="998855"/>
            <a:ext cx="2710180" cy="509016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064260" y="451485"/>
            <a:ext cx="277749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/>
              <a:t>第十步：考生核对本人信息</a:t>
            </a:r>
            <a:endParaRPr lang="zh-CN" altLang="en-US" sz="1400"/>
          </a:p>
        </p:txBody>
      </p:sp>
      <p:sp>
        <p:nvSpPr>
          <p:cNvPr id="9" name="文本框 8"/>
          <p:cNvSpPr txBox="1"/>
          <p:nvPr/>
        </p:nvSpPr>
        <p:spPr>
          <a:xfrm>
            <a:off x="4712335" y="451485"/>
            <a:ext cx="27673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/>
              <a:t>第十一步：考生选择自己所属校外</a:t>
            </a:r>
            <a:r>
              <a:rPr lang="zh-CN" altLang="en-US" sz="1400"/>
              <a:t>教学点</a:t>
            </a:r>
            <a:endParaRPr lang="zh-CN" altLang="en-US" sz="1400"/>
          </a:p>
        </p:txBody>
      </p:sp>
      <p:pic>
        <p:nvPicPr>
          <p:cNvPr id="100" name="图片 99"/>
          <p:cNvPicPr/>
          <p:nvPr/>
        </p:nvPicPr>
        <p:blipFill>
          <a:blip r:embed="rId2"/>
          <a:stretch>
            <a:fillRect/>
          </a:stretch>
        </p:blipFill>
        <p:spPr>
          <a:xfrm>
            <a:off x="4712335" y="998855"/>
            <a:ext cx="3058795" cy="51746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5291455" y="2968625"/>
            <a:ext cx="17024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 b="1">
                <a:solidFill>
                  <a:srgbClr val="FF0000"/>
                </a:solidFill>
              </a:rPr>
              <a:t>若学生没有联系过任何校外</a:t>
            </a:r>
            <a:r>
              <a:rPr lang="zh-CN" altLang="en-US" sz="1200" b="1">
                <a:solidFill>
                  <a:srgbClr val="FF0000"/>
                </a:solidFill>
              </a:rPr>
              <a:t>教学点，可选空白</a:t>
            </a:r>
            <a:endParaRPr lang="zh-CN" altLang="en-US" sz="1200" b="1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4.xml><?xml version="1.0" encoding="utf-8"?>
<p:tagLst xmlns:p="http://schemas.openxmlformats.org/presentationml/2006/main">
  <p:tag name="KSO_WM_UNIT_PLACING_PICTURE_USER_VIEWPORT" val="{&quot;height&quot;:8075,&quot;width&quot;:4266}"/>
</p:tagLst>
</file>

<file path=ppt/tags/tag65.xml><?xml version="1.0" encoding="utf-8"?>
<p:tagLst xmlns:p="http://schemas.openxmlformats.org/presentationml/2006/main">
  <p:tag name="KSO_WM_UNIT_PLACING_PICTURE_USER_VIEWPORT" val="{&quot;height&quot;:10800,&quot;width&quot;:4860}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7.xml><?xml version="1.0" encoding="utf-8"?>
<p:tagLst xmlns:p="http://schemas.openxmlformats.org/presentationml/2006/main">
  <p:tag name="KSO_WM_UNIT_PLACING_PICTURE_USER_VIEWPORT" val="{&quot;height&quot;:8073,&quot;width&quot;:3967}"/>
</p:tagLst>
</file>

<file path=ppt/tags/tag68.xml><?xml version="1.0" encoding="utf-8"?>
<p:tagLst xmlns:p="http://schemas.openxmlformats.org/presentationml/2006/main">
  <p:tag name="KSO_WM_UNIT_PLACING_PICTURE_USER_VIEWPORT" val="{&quot;height&quot;:8074,&quot;width&quot;:4135}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1.xml><?xml version="1.0" encoding="utf-8"?>
<p:tagLst xmlns:p="http://schemas.openxmlformats.org/presentationml/2006/main">
  <p:tag name="KSO_WPP_MARK_KEY" val="a9bba0ee-f9c1-4a4c-bd22-098fa31a0032"/>
  <p:tag name="COMMONDATA" val="eyJoZGlkIjoiYzk5NjlmYzliMDY0NTA0NDkzOTYwNGRlZmUyZTI5MTcifQ==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237</Words>
  <Application>WPS 演示</Application>
  <PresentationFormat>宽屏</PresentationFormat>
  <Paragraphs>24</Paragraphs>
  <Slides>4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2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丹</cp:lastModifiedBy>
  <cp:revision>181</cp:revision>
  <dcterms:created xsi:type="dcterms:W3CDTF">2019-06-19T02:08:00Z</dcterms:created>
  <dcterms:modified xsi:type="dcterms:W3CDTF">2024-12-27T07:16:36Z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2052-12.1.0.19770</vt:lpwstr>
  </property>
  <property fmtid="{D5CDD505-2E9C-101B-9397-08002B2CF9AE}" pid="3" name="ICV">
    <vt:lpwstr>576AA26B629B498CBC677A14ACA4BF35_13</vt:lpwstr>
  </property>
</Properties>
</file>